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1" r:id="rId3"/>
    <p:sldId id="260" r:id="rId4"/>
    <p:sldId id="259" r:id="rId5"/>
    <p:sldId id="258" r:id="rId6"/>
    <p:sldId id="256" r:id="rId7"/>
    <p:sldId id="257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9320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71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35679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7544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61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7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17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51510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572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4461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4964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3F1B34-295C-41FA-B129-A65079A8DC39}" type="datetimeFigureOut">
              <a:rPr lang="ru-RU" smtClean="0"/>
              <a:t>21.09.2017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399EC-4C78-4A7A-8768-1BD441ACDD0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235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544" y="188640"/>
            <a:ext cx="4752528" cy="1470025"/>
          </a:xfrm>
        </p:spPr>
        <p:txBody>
          <a:bodyPr>
            <a:noAutofit/>
          </a:bodyPr>
          <a:lstStyle/>
          <a:p>
            <a:r>
              <a:rPr lang="ru-RU" sz="3200" b="1" dirty="0"/>
              <a:t>22 августа</a:t>
            </a:r>
            <a:r>
              <a:rPr lang="ru-RU" sz="3200" dirty="0"/>
              <a:t> День Государственного флага Российской Федерации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844824"/>
            <a:ext cx="4104456" cy="1752600"/>
          </a:xfrm>
        </p:spPr>
        <p:txBody>
          <a:bodyPr>
            <a:normAutofit fontScale="55000" lnSpcReduction="20000"/>
          </a:bodyPr>
          <a:lstStyle/>
          <a:p>
            <a:r>
              <a:rPr lang="ru-RU" dirty="0" err="1"/>
              <a:t>Бугульминские</a:t>
            </a:r>
            <a:r>
              <a:rPr lang="ru-RU" dirty="0"/>
              <a:t> кадеты отметили этот день, проведя с новобранцами  урок «Символика России», распространили в микрорайоне </a:t>
            </a:r>
            <a:r>
              <a:rPr lang="ru-RU" dirty="0" err="1"/>
              <a:t>флаеры</a:t>
            </a:r>
            <a:r>
              <a:rPr lang="ru-RU" dirty="0"/>
              <a:t>, посвящённые Дню флага РФ. В этот день кадеты отправились на полевые сборы, неся в авангарде российский </a:t>
            </a:r>
            <a:r>
              <a:rPr lang="ru-RU" dirty="0" err="1"/>
              <a:t>триколор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5122" name="Picture 2" descr="D:\Desktop\фото 2017-2018\ЛЕТО2017\флаг россии фото\IMG_077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476672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Desktop\фото 2017-2018\ЛЕТО2017\флаг россии фото\IMG_078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645024"/>
            <a:ext cx="4247964" cy="2831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D:\Desktop\фото 2017-2018\ЛЕТО2017\флаг россии фото\IMG_079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4028" y="3645024"/>
            <a:ext cx="4267356" cy="28449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0446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4104456" cy="1143000"/>
          </a:xfrm>
        </p:spPr>
        <p:txBody>
          <a:bodyPr>
            <a:normAutofit fontScale="90000"/>
          </a:bodyPr>
          <a:lstStyle/>
          <a:p>
            <a:r>
              <a:rPr lang="ru-RU" sz="2700" b="1" dirty="0">
                <a:solidFill>
                  <a:srgbClr val="FF0000"/>
                </a:solidFill>
              </a:rPr>
              <a:t>15.09.17. </a:t>
            </a:r>
            <a:r>
              <a:rPr lang="ru-RU" sz="2200" b="1" dirty="0" smtClean="0">
                <a:solidFill>
                  <a:srgbClr val="FF0000"/>
                </a:solidFill>
              </a:rPr>
              <a:t/>
            </a:r>
            <a:br>
              <a:rPr lang="ru-RU" sz="2200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ЮИД в действии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80528" y="1052736"/>
            <a:ext cx="4186376" cy="2376264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ЮИД-овцы провели занятие и викторину по ПДД. Занятие получилось интересным и познавательным. Соревновались две команды: «Велосипедисты» и «Скейтбордисты». Ребята разгадывали загадки, собирали </a:t>
            </a:r>
            <a:r>
              <a:rPr lang="ru-RU" dirty="0" err="1"/>
              <a:t>пазлы</a:t>
            </a:r>
            <a:r>
              <a:rPr lang="ru-RU" dirty="0"/>
              <a:t>, соревновались в рисовании автомобиля. Победила, как всегда, ДРУЖБА. Все кадеты показали отличные знания по ПДД,  повторили правила дорожного движения и безопасный путь из дома в школу.</a:t>
            </a:r>
          </a:p>
          <a:p>
            <a:endParaRPr lang="ru-RU" dirty="0"/>
          </a:p>
        </p:txBody>
      </p:sp>
      <p:pic>
        <p:nvPicPr>
          <p:cNvPr id="3074" name="Picture 2" descr="D:\Desktop\новости КШИ\юид\IMG_20170915_1515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432" y="116632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новости КШИ\юид\IMG_20170915_15264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432" y="3466492"/>
            <a:ext cx="4211960" cy="3158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новости КШИ\юид\IMG_20170915_15392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504" y="3466492"/>
            <a:ext cx="4209976" cy="31574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24215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Зарница Поволжья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Desktop\зарница поволжья\LlQB_4CsIY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623" y="3933056"/>
            <a:ext cx="4059593" cy="270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зарница поволжья\S7EVv_JRtg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4111" y="962160"/>
            <a:ext cx="4059593" cy="2705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зарница поволжья\XnoKadwi3t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902524"/>
            <a:ext cx="4104456" cy="2735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Desktop\зарница поволжья\3blMaAVnEG8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2" t="20238" r="37334" b="26263"/>
          <a:stretch/>
        </p:blipFill>
        <p:spPr bwMode="auto">
          <a:xfrm>
            <a:off x="314956" y="962161"/>
            <a:ext cx="4072910" cy="270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10908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967016"/>
          </a:xfrm>
        </p:spPr>
        <p:txBody>
          <a:bodyPr/>
          <a:lstStyle/>
          <a:p>
            <a:r>
              <a:rPr lang="ru-RU" b="1" dirty="0">
                <a:solidFill>
                  <a:srgbClr val="FF0000"/>
                </a:solidFill>
              </a:rPr>
              <a:t>Международный «День мира»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90264" y="966144"/>
            <a:ext cx="4355976" cy="2304257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В школе прошли информационные блоки о решающей роли России и стран бывшего Советского Союза в достижении Победы над фашизмом и желании жить России в мире и дружбе.  А также просмотр видеороликов в память о ветеранах ВОВ и других военных конфликтах, созданные кадетами. Кадеты 5 класса изготовили своими руками оригами «Голубь мира», а шестиклассники, в память о погибших </a:t>
            </a:r>
            <a:r>
              <a:rPr lang="ru-RU"/>
              <a:t>героях </a:t>
            </a:r>
            <a:r>
              <a:rPr lang="ru-RU" smtClean="0"/>
              <a:t>,выпустили </a:t>
            </a:r>
            <a:r>
              <a:rPr lang="ru-RU" dirty="0"/>
              <a:t>Бумажных голубей на воздушных шарах в небо.</a:t>
            </a:r>
          </a:p>
          <a:p>
            <a:endParaRPr lang="ru-RU" dirty="0"/>
          </a:p>
        </p:txBody>
      </p:sp>
      <p:pic>
        <p:nvPicPr>
          <p:cNvPr id="1026" name="Picture 2" descr="D:\Desktop\голубь мира\IMG_122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1" r="24605"/>
          <a:stretch/>
        </p:blipFill>
        <p:spPr bwMode="auto">
          <a:xfrm>
            <a:off x="430992" y="3282153"/>
            <a:ext cx="3384376" cy="33840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голубь мира\IMG_20170915_11234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56" r="19667" b="10222"/>
          <a:stretch/>
        </p:blipFill>
        <p:spPr bwMode="auto">
          <a:xfrm>
            <a:off x="4284320" y="967015"/>
            <a:ext cx="4392488" cy="2715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голубь мира\IMG_20170921_0947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23" r="6413" b="10808"/>
          <a:stretch/>
        </p:blipFill>
        <p:spPr bwMode="auto">
          <a:xfrm>
            <a:off x="4283968" y="3787804"/>
            <a:ext cx="4392488" cy="2878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0266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5240" y="116632"/>
            <a:ext cx="5091296" cy="1470025"/>
          </a:xfrm>
        </p:spPr>
        <p:txBody>
          <a:bodyPr>
            <a:noAutofit/>
          </a:bodyPr>
          <a:lstStyle/>
          <a:p>
            <a:r>
              <a:rPr lang="ru-RU" sz="3200" b="1" dirty="0"/>
              <a:t>22-24 </a:t>
            </a:r>
            <a:r>
              <a:rPr lang="ru-RU" sz="3200" b="1" dirty="0" smtClean="0"/>
              <a:t>августа </a:t>
            </a:r>
            <a:br>
              <a:rPr lang="ru-RU" sz="3200" b="1" dirty="0" smtClean="0"/>
            </a:br>
            <a:r>
              <a:rPr lang="ru-RU" sz="3200" b="1" dirty="0" smtClean="0"/>
              <a:t>Военно-полевые сборы</a:t>
            </a:r>
            <a:r>
              <a:rPr lang="ru-RU" sz="3200" b="1" dirty="0"/>
              <a:t/>
            </a:r>
            <a:br>
              <a:rPr lang="ru-RU" sz="3200" b="1" dirty="0"/>
            </a:br>
            <a:endParaRPr lang="ru-RU" sz="3200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4716016" cy="2448272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В </a:t>
            </a:r>
            <a:r>
              <a:rPr lang="ru-RU" dirty="0" err="1"/>
              <a:t>Бугульминской</a:t>
            </a:r>
            <a:r>
              <a:rPr lang="ru-RU" dirty="0"/>
              <a:t> кадетской школе уже стало традицией после окончания очередного учебного года проведение летних военно-полевых сборов для ребят, кто решил вступить на трудный, но почетный путь служения Отечеству, и хотят доказать, что достойны называться «кадетом». В этом году из-за плохой погоды программа сборов  в начале лета не была полностью реализована. Повторные сборы прошли C 22 по 24  августа  текущего года  в </a:t>
            </a:r>
            <a:r>
              <a:rPr lang="ru-RU" dirty="0" err="1"/>
              <a:t>бугульминском</a:t>
            </a:r>
            <a:r>
              <a:rPr lang="ru-RU" dirty="0"/>
              <a:t> районе в окрестностях села Талы-</a:t>
            </a:r>
            <a:r>
              <a:rPr lang="ru-RU" dirty="0" err="1"/>
              <a:t>Буляк</a:t>
            </a:r>
            <a:r>
              <a:rPr lang="ru-RU" dirty="0"/>
              <a:t>. </a:t>
            </a:r>
          </a:p>
          <a:p>
            <a:endParaRPr lang="ru-RU" dirty="0"/>
          </a:p>
        </p:txBody>
      </p:sp>
      <p:pic>
        <p:nvPicPr>
          <p:cNvPr id="4098" name="Picture 2" descr="D:\Desktop\фото 2017-2018\ЛЕТО2017\сборы август фото\бег\IMG_755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5297" y="3573016"/>
            <a:ext cx="4355975" cy="290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D:\Desktop\фото 2017-2018\ЛЕТО2017\сборы август фото\занятия\IMG_77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584063"/>
            <a:ext cx="4355976" cy="290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D:\Desktop\фото 2017-2018\ЛЕТО2017\сборы август фото\стрельба\DSCN149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7" t="16000" r="11166" b="11555"/>
          <a:stretch/>
        </p:blipFill>
        <p:spPr bwMode="auto">
          <a:xfrm>
            <a:off x="4932040" y="188639"/>
            <a:ext cx="4209231" cy="2835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57712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248" y="116632"/>
            <a:ext cx="9115752" cy="1470025"/>
          </a:xfrm>
        </p:spPr>
        <p:txBody>
          <a:bodyPr>
            <a:noAutofit/>
          </a:bodyPr>
          <a:lstStyle/>
          <a:p>
            <a:r>
              <a:rPr lang="ru-RU" sz="3200" b="1" dirty="0"/>
              <a:t>С 20 по 23</a:t>
            </a:r>
            <a:r>
              <a:rPr lang="ru-RU" sz="3200" dirty="0"/>
              <a:t> июля прошли ежегодные соревнования в казачьем лагере станицы </a:t>
            </a:r>
            <a:r>
              <a:rPr lang="ru-RU" sz="3200" dirty="0" err="1" smtClean="0"/>
              <a:t>Шермиции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3888432" cy="2592288"/>
          </a:xfrm>
        </p:spPr>
        <p:txBody>
          <a:bodyPr>
            <a:normAutofit fontScale="62500" lnSpcReduction="20000"/>
          </a:bodyPr>
          <a:lstStyle/>
          <a:p>
            <a:r>
              <a:rPr lang="ru-RU" dirty="0"/>
              <a:t>Школьники доказали, что они по праву носят звание «казак».  Однако, не первый год, лучшими стали </a:t>
            </a:r>
            <a:r>
              <a:rPr lang="ru-RU" dirty="0" err="1"/>
              <a:t>казааки</a:t>
            </a:r>
            <a:r>
              <a:rPr lang="ru-RU" dirty="0"/>
              <a:t>-кадеты города Бугульмы. Они стали победителями игр, получили Гран-при , множество грамот и главный, переходящий из года в год приз- булаву.</a:t>
            </a:r>
          </a:p>
          <a:p>
            <a:endParaRPr lang="ru-RU" dirty="0"/>
          </a:p>
        </p:txBody>
      </p:sp>
      <p:pic>
        <p:nvPicPr>
          <p:cNvPr id="3074" name="Picture 2" descr="D:\Desktop\фото 2017-2018\ЛЕТО2017\шермиции\C5NbEDkFv2g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68" t="22221"/>
          <a:stretch/>
        </p:blipFill>
        <p:spPr bwMode="auto">
          <a:xfrm>
            <a:off x="251520" y="3860771"/>
            <a:ext cx="4176464" cy="27960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фото 2017-2018\ЛЕТО2017\шермиции\0i9_otuIbN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357" y="4253487"/>
            <a:ext cx="3344075" cy="2508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фото 2017-2018\ЛЕТО2017\шермиции\RaEamkzf-R4 (1)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268760"/>
            <a:ext cx="4139952" cy="2762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23775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0"/>
            <a:ext cx="8280920" cy="1470025"/>
          </a:xfrm>
        </p:spPr>
        <p:txBody>
          <a:bodyPr>
            <a:normAutofit/>
          </a:bodyPr>
          <a:lstStyle/>
          <a:p>
            <a:r>
              <a:rPr lang="ru-RU" b="1" dirty="0"/>
              <a:t>22 июня.</a:t>
            </a:r>
            <a:r>
              <a:rPr lang="ru-RU" dirty="0"/>
              <a:t>  День памяти и скорби. </a:t>
            </a:r>
            <a:r>
              <a:rPr lang="ru-RU" sz="2200" dirty="0" err="1"/>
              <a:t>Бугульминские</a:t>
            </a:r>
            <a:r>
              <a:rPr lang="ru-RU" sz="2200" dirty="0"/>
              <a:t> кадеты участвовали в митинге и несли Вахту памяти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Desktop\фото 2017-2018\ЛЕТО2017\22 ИЮНЯ\IMG_969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46" y="1340769"/>
            <a:ext cx="4011840" cy="2674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фото 2017-2018\ЛЕТО2017\22 ИЮНЯ\IMG_972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388774"/>
            <a:ext cx="3960440" cy="2640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фото 2017-2018\ЛЕТО2017\22 ИЮНЯ\IMG_973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17" y="4212664"/>
            <a:ext cx="3955369" cy="2636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Desktop\фото 2017-2018\ЛЕТО2017\22 ИЮНЯ\IMG_974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146037"/>
            <a:ext cx="4067944" cy="2711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4051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208"/>
            <a:ext cx="4499992" cy="1470025"/>
          </a:xfrm>
        </p:spPr>
        <p:txBody>
          <a:bodyPr/>
          <a:lstStyle/>
          <a:p>
            <a:r>
              <a:rPr lang="ru-RU" dirty="0" smtClean="0"/>
              <a:t>Голубой берет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1268760"/>
            <a:ext cx="5112568" cy="2376264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4 июня Союз десантников России провёл соревнования на право ношения Голубого берета. Поздравляем Словесного Александра! Он достойно справился со всеми заданиями и в скором времени получит свой Голубой берет и форму десантника, что очень престижно для кадета.</a:t>
            </a:r>
          </a:p>
        </p:txBody>
      </p:sp>
      <p:pic>
        <p:nvPicPr>
          <p:cNvPr id="1026" name="Picture 2" descr="D:\Desktop\фото 2017-2018\ЛЕТО2017\голубой берет\DMxNi_bGBcw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24"/>
          <a:stretch/>
        </p:blipFill>
        <p:spPr bwMode="auto">
          <a:xfrm>
            <a:off x="5724128" y="184763"/>
            <a:ext cx="2880320" cy="3340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фото 2017-2018\ЛЕТО2017\голубой берет\LKZBwRfVKQU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22" b="20000"/>
          <a:stretch/>
        </p:blipFill>
        <p:spPr bwMode="auto">
          <a:xfrm>
            <a:off x="323527" y="3853428"/>
            <a:ext cx="4344667" cy="2883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фото 2017-2018\ЛЕТО2017\голубой берет\QZ3jnvV8Ct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3853428"/>
            <a:ext cx="3899925" cy="29249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285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6633"/>
            <a:ext cx="4032448" cy="1224136"/>
          </a:xfrm>
        </p:spPr>
        <p:txBody>
          <a:bodyPr>
            <a:noAutofit/>
          </a:bodyPr>
          <a:lstStyle/>
          <a:p>
            <a:r>
              <a:rPr lang="ru-RU" dirty="0" smtClean="0"/>
              <a:t>Бородинское сражение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1268760"/>
            <a:ext cx="4499992" cy="2592288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В память о 205-летней годовщине Бородинского сражения старшеклассники провели с младшими кадетами спортивно-исторический </a:t>
            </a:r>
            <a:r>
              <a:rPr lang="ru-RU" dirty="0" err="1" smtClean="0"/>
              <a:t>квест</a:t>
            </a:r>
            <a:r>
              <a:rPr lang="ru-RU" dirty="0" smtClean="0"/>
              <a:t>. На старт вышли 4 команды, каждая придумала название и девиз соответствующие теме Бородино. Пройдя семь военно-спортивных  испытаний, команды заняли следующие места: 1 место- 6 класс, 2-7А, </a:t>
            </a:r>
          </a:p>
          <a:p>
            <a:r>
              <a:rPr lang="ru-RU" dirty="0" smtClean="0"/>
              <a:t>3-7Б и 5 класс 4 место.</a:t>
            </a:r>
          </a:p>
          <a:p>
            <a:endParaRPr lang="ru-RU" dirty="0"/>
          </a:p>
        </p:txBody>
      </p:sp>
      <p:pic>
        <p:nvPicPr>
          <p:cNvPr id="1026" name="Picture 2" descr="D:\Desktop\бородино фото\IMG_108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99" t="20750" r="32501" b="28250"/>
          <a:stretch/>
        </p:blipFill>
        <p:spPr bwMode="auto">
          <a:xfrm>
            <a:off x="4570181" y="260647"/>
            <a:ext cx="4515327" cy="2952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бородино фото\IMG_104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275" y="3734241"/>
            <a:ext cx="4441725" cy="2961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бородино фото\IMG_1064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00" t="14000" r="24833" b="24750"/>
          <a:stretch/>
        </p:blipFill>
        <p:spPr bwMode="auto">
          <a:xfrm>
            <a:off x="4888592" y="3688051"/>
            <a:ext cx="4210276" cy="30073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06682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3779912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Всероссийский</a:t>
            </a:r>
            <a:br>
              <a:rPr lang="ru-RU" dirty="0" smtClean="0"/>
            </a:br>
            <a:r>
              <a:rPr lang="ru-RU" dirty="0" smtClean="0"/>
              <a:t> день трезвости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54912"/>
            <a:ext cx="3816424" cy="2120592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dirty="0" smtClean="0"/>
              <a:t>11.09.17. </a:t>
            </a:r>
            <a:r>
              <a:rPr lang="ru-RU" dirty="0"/>
              <a:t>Старшеклассники провели  </a:t>
            </a:r>
            <a:r>
              <a:rPr lang="ru-RU" dirty="0" smtClean="0"/>
              <a:t>среди младших </a:t>
            </a:r>
            <a:r>
              <a:rPr lang="ru-RU" dirty="0"/>
              <a:t> </a:t>
            </a:r>
            <a:r>
              <a:rPr lang="ru-RU" dirty="0" smtClean="0"/>
              <a:t>кадет беседу </a:t>
            </a:r>
            <a:r>
              <a:rPr lang="ru-RU" dirty="0"/>
              <a:t>и </a:t>
            </a:r>
            <a:r>
              <a:rPr lang="ru-RU" dirty="0" err="1" smtClean="0"/>
              <a:t>мульт.лекторий</a:t>
            </a:r>
            <a:r>
              <a:rPr lang="ru-RU" dirty="0" smtClean="0"/>
              <a:t> </a:t>
            </a:r>
            <a:r>
              <a:rPr lang="ru-RU" dirty="0"/>
              <a:t>по программе «Общее дело</a:t>
            </a:r>
            <a:r>
              <a:rPr lang="ru-RU" dirty="0" smtClean="0"/>
              <a:t>».</a:t>
            </a:r>
          </a:p>
          <a:p>
            <a:pPr marL="0" indent="0" algn="ctr">
              <a:buNone/>
            </a:pPr>
            <a:r>
              <a:rPr lang="ru-RU" dirty="0" smtClean="0"/>
              <a:t>В фойе школы в течении дня демонстрировались фильмы «Вся правда об алкоголе»</a:t>
            </a:r>
            <a:endParaRPr lang="ru-RU" dirty="0"/>
          </a:p>
          <a:p>
            <a:endParaRPr lang="ru-RU" dirty="0"/>
          </a:p>
        </p:txBody>
      </p:sp>
      <p:pic>
        <p:nvPicPr>
          <p:cNvPr id="1026" name="Picture 2" descr="D:\Desktop\день тревости\IMG_1117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79" t="16569" r="16038"/>
          <a:stretch/>
        </p:blipFill>
        <p:spPr bwMode="auto">
          <a:xfrm>
            <a:off x="4922520" y="3875504"/>
            <a:ext cx="4208430" cy="2982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день тревости\IMG_113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75504"/>
            <a:ext cx="4463988" cy="2975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esktop\день тревости\IMG_111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2" t="8593" r="13050" b="12629"/>
          <a:stretch/>
        </p:blipFill>
        <p:spPr bwMode="auto">
          <a:xfrm>
            <a:off x="4283967" y="260648"/>
            <a:ext cx="4634697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3376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2656" y="341784"/>
            <a:ext cx="4186808" cy="114300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16.09.17. Всероссийский экологический субботник «Зеленая Россия»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2480" y="1716088"/>
            <a:ext cx="4320480" cy="218884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dirty="0"/>
              <a:t>Кадеты приняли активное участие во </a:t>
            </a:r>
            <a:r>
              <a:rPr lang="ru-RU" dirty="0" err="1"/>
              <a:t>Всероссийскиом</a:t>
            </a:r>
            <a:r>
              <a:rPr lang="ru-RU" dirty="0"/>
              <a:t> экологическом субботнике «Зеленая Россия». Убирали от листьев и мусора пришкольную территорию и территорию памятника 352-й стрелковой дивизии.</a:t>
            </a:r>
          </a:p>
          <a:p>
            <a:endParaRPr lang="ru-RU" dirty="0"/>
          </a:p>
        </p:txBody>
      </p:sp>
      <p:pic>
        <p:nvPicPr>
          <p:cNvPr id="1026" name="Picture 2" descr="D:\Desktop\новости КШИ\субботник\IMG_116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3440" y="332656"/>
            <a:ext cx="4139952" cy="2759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новости КШИ\субботник\IMG_11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676992"/>
            <a:ext cx="4283968" cy="2855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новости КШИ\субботник\IMG_11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944" y="3699872"/>
            <a:ext cx="4259345" cy="2839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4711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4032448" cy="1143000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16.09.17. </a:t>
            </a:r>
            <a:r>
              <a:rPr lang="ru-RU" sz="3600" b="1" dirty="0" smtClean="0">
                <a:solidFill>
                  <a:srgbClr val="FF0000"/>
                </a:solidFill>
              </a:rPr>
              <a:t/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3600" b="1" dirty="0" smtClean="0">
                <a:solidFill>
                  <a:srgbClr val="FF0000"/>
                </a:solidFill>
              </a:rPr>
              <a:t>«</a:t>
            </a:r>
            <a:r>
              <a:rPr lang="ru-RU" sz="3600" b="1" dirty="0">
                <a:solidFill>
                  <a:srgbClr val="FF0000"/>
                </a:solidFill>
              </a:rPr>
              <a:t>Кросс нации 2017»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252536" y="1312168"/>
            <a:ext cx="4211960" cy="2260848"/>
          </a:xfrm>
        </p:spPr>
        <p:txBody>
          <a:bodyPr>
            <a:normAutofit fontScale="70000" lnSpcReduction="20000"/>
          </a:bodyPr>
          <a:lstStyle/>
          <a:p>
            <a:r>
              <a:rPr lang="ru-RU" sz="2000" dirty="0" err="1" smtClean="0"/>
              <a:t>Бугульминские</a:t>
            </a:r>
            <a:r>
              <a:rPr lang="ru-RU" sz="2000" dirty="0" smtClean="0"/>
              <a:t> </a:t>
            </a:r>
            <a:r>
              <a:rPr lang="ru-RU" sz="2000" dirty="0"/>
              <a:t>кадеты  с 6 по 11 класс приняли участие в забеге ( руководитель: учитель физкультуры </a:t>
            </a:r>
            <a:r>
              <a:rPr lang="ru-RU" sz="2000" dirty="0" err="1"/>
              <a:t>Синяшин</a:t>
            </a:r>
            <a:r>
              <a:rPr lang="ru-RU" sz="2000" dirty="0"/>
              <a:t> А.А.).  В результате: 1 место занял кадет 11 класса  </a:t>
            </a:r>
            <a:r>
              <a:rPr lang="ru-RU" sz="2000" dirty="0" err="1"/>
              <a:t>Тимкаев</a:t>
            </a:r>
            <a:r>
              <a:rPr lang="ru-RU" sz="2000" dirty="0"/>
              <a:t> Шамиль, </a:t>
            </a:r>
            <a:r>
              <a:rPr lang="ru-RU" sz="2000" dirty="0" err="1"/>
              <a:t>Коннов</a:t>
            </a:r>
            <a:r>
              <a:rPr lang="ru-RU" sz="2000" dirty="0"/>
              <a:t> Никита - 2 место и 3 место у </a:t>
            </a:r>
            <a:r>
              <a:rPr lang="ru-RU" sz="2000" dirty="0" err="1"/>
              <a:t>Галимова</a:t>
            </a:r>
            <a:r>
              <a:rPr lang="ru-RU" sz="2000" dirty="0"/>
              <a:t> Руслана 9Б класс. </a:t>
            </a:r>
          </a:p>
          <a:p>
            <a:r>
              <a:rPr lang="ru-RU" sz="2000" dirty="0"/>
              <a:t>Хочется отметить  воспитателя 6 класса Боброва Д.В., занявшего 3 место в забеге. Он на протяжении многих лет, будучи ещё кадетом, принимает участие в кроссе и на личном примере передаёт любовь к спорту своим воспитанникам.</a:t>
            </a:r>
          </a:p>
          <a:p>
            <a:endParaRPr lang="ru-RU" dirty="0"/>
          </a:p>
        </p:txBody>
      </p:sp>
      <p:pic>
        <p:nvPicPr>
          <p:cNvPr id="2050" name="Picture 2" descr="D:\Desktop\фото 2017-2018\кросс наций\IMG_12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52669"/>
            <a:ext cx="4680520" cy="312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фото 2017-2018\кросс наций\9Kc7cEbU4u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18" y="3884858"/>
            <a:ext cx="4104054" cy="27349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фото 2017-2018\кросс наций\G620NTphnj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706" y="3930833"/>
            <a:ext cx="4009262" cy="266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71331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597</Words>
  <Application>Microsoft Office PowerPoint</Application>
  <PresentationFormat>Экран (4:3)</PresentationFormat>
  <Paragraphs>25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22 августа День Государственного флага Российской Федерации</vt:lpstr>
      <vt:lpstr>22-24 августа  Военно-полевые сборы </vt:lpstr>
      <vt:lpstr>С 20 по 23 июля прошли ежегодные соревнования в казачьем лагере станицы Шермиции </vt:lpstr>
      <vt:lpstr>22 июня.  День памяти и скорби. Бугульминские кадеты участвовали в митинге и несли Вахту памяти</vt:lpstr>
      <vt:lpstr>Голубой берет</vt:lpstr>
      <vt:lpstr>Бородинское сражение</vt:lpstr>
      <vt:lpstr>Всероссийский  день трезвости</vt:lpstr>
      <vt:lpstr>16.09.17. Всероссийский экологический субботник «Зеленая Россия»</vt:lpstr>
      <vt:lpstr>16.09.17.  «Кросс нации 2017»</vt:lpstr>
      <vt:lpstr>15.09.17.   ЮИД в действии </vt:lpstr>
      <vt:lpstr>Зарница Поволжья</vt:lpstr>
      <vt:lpstr>Международный «День мира»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Бородинское сражение</dc:title>
  <dc:creator>Admin</dc:creator>
  <cp:lastModifiedBy>Admin</cp:lastModifiedBy>
  <cp:revision>10</cp:revision>
  <dcterms:created xsi:type="dcterms:W3CDTF">2017-09-08T09:25:04Z</dcterms:created>
  <dcterms:modified xsi:type="dcterms:W3CDTF">2017-09-21T07:00:53Z</dcterms:modified>
</cp:coreProperties>
</file>